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23" d="100"/>
          <a:sy n="123" d="100"/>
        </p:scale>
        <p:origin x="-129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de-DE" smtClean="0"/>
              <a:t>Formatvorlage des Untertitelmasters durch Klicken bearbeiten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de-DE" smtClean="0"/>
              <a:t>Textmasterformate durch Klicken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 smtClean="0"/>
              <a:t>Titelmasterformat durch Klicken bearbeiten</a:t>
            </a:r>
            <a:endParaRPr lang="de-DE"/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 smtClean="0"/>
              <a:t>Textmasterformate durch Klicken bearbeiten</a:t>
            </a:r>
          </a:p>
          <a:p>
            <a:pPr lvl="1"/>
            <a:r>
              <a:rPr lang="de-DE" smtClean="0"/>
              <a:t>Zweite Ebene</a:t>
            </a:r>
          </a:p>
          <a:p>
            <a:pPr lvl="2"/>
            <a:r>
              <a:rPr lang="de-DE" smtClean="0"/>
              <a:t>Dritte Ebene</a:t>
            </a:r>
          </a:p>
          <a:p>
            <a:pPr lvl="3"/>
            <a:r>
              <a:rPr lang="de-DE" smtClean="0"/>
              <a:t>Vierte Ebene</a:t>
            </a:r>
          </a:p>
          <a:p>
            <a:pPr lvl="4"/>
            <a:r>
              <a:rPr lang="de-DE" smtClean="0"/>
              <a:t>Fünfte Ebene</a:t>
            </a:r>
            <a:endParaRPr lang="de-DE"/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E547F8B-1D01-4147-87B1-E5C86E06FF73}" type="datetimeFigureOut">
              <a:rPr lang="de-DE" smtClean="0"/>
              <a:pPr/>
              <a:t>19.12.2012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D5F01F-8D28-4E7F-96AA-CCEF1C555F96}" type="slidenum">
              <a:rPr lang="de-DE" smtClean="0"/>
              <a:pPr/>
              <a:t>‹Nr.›</a:t>
            </a:fld>
            <a:endParaRPr lang="de-DE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" name="Rechteck 55"/>
          <p:cNvSpPr/>
          <p:nvPr/>
        </p:nvSpPr>
        <p:spPr>
          <a:xfrm>
            <a:off x="683568" y="3140968"/>
            <a:ext cx="8208912" cy="1944216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4" name="Rechteck 53"/>
          <p:cNvSpPr/>
          <p:nvPr/>
        </p:nvSpPr>
        <p:spPr>
          <a:xfrm>
            <a:off x="683568" y="2420888"/>
            <a:ext cx="8208912" cy="57606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3" name="Rechteck 52"/>
          <p:cNvSpPr/>
          <p:nvPr/>
        </p:nvSpPr>
        <p:spPr>
          <a:xfrm>
            <a:off x="683568" y="1700808"/>
            <a:ext cx="8208912" cy="57606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2" name="Rechteck 51"/>
          <p:cNvSpPr/>
          <p:nvPr/>
        </p:nvSpPr>
        <p:spPr>
          <a:xfrm>
            <a:off x="683568" y="980728"/>
            <a:ext cx="8208912" cy="57606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51" name="Rechteck 50"/>
          <p:cNvSpPr/>
          <p:nvPr/>
        </p:nvSpPr>
        <p:spPr>
          <a:xfrm>
            <a:off x="683568" y="188640"/>
            <a:ext cx="8208912" cy="57606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0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/>
          </a:p>
        </p:txBody>
      </p:sp>
      <p:sp>
        <p:nvSpPr>
          <p:cNvPr id="4" name="Abgerundetes Rechteck 3"/>
          <p:cNvSpPr/>
          <p:nvPr/>
        </p:nvSpPr>
        <p:spPr>
          <a:xfrm>
            <a:off x="1331640" y="1052736"/>
            <a:ext cx="1296144" cy="43204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#32 </a:t>
            </a:r>
            <a:r>
              <a:rPr lang="de-DE" sz="1000" dirty="0" err="1" smtClean="0">
                <a:solidFill>
                  <a:schemeClr val="tx1"/>
                </a:solidFill>
              </a:rPr>
              <a:t>My</a:t>
            </a:r>
            <a:r>
              <a:rPr lang="de-DE" sz="1000" dirty="0" smtClean="0">
                <a:solidFill>
                  <a:schemeClr val="tx1"/>
                </a:solidFill>
              </a:rPr>
              <a:t> Task</a:t>
            </a:r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6" name="Abgerundetes Rechteck 5"/>
          <p:cNvSpPr/>
          <p:nvPr/>
        </p:nvSpPr>
        <p:spPr>
          <a:xfrm>
            <a:off x="6012160" y="1772816"/>
            <a:ext cx="1296144" cy="43204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#34 </a:t>
            </a:r>
            <a:r>
              <a:rPr lang="de-DE" sz="1000" dirty="0" err="1" smtClean="0">
                <a:solidFill>
                  <a:schemeClr val="tx1"/>
                </a:solidFill>
              </a:rPr>
              <a:t>My</a:t>
            </a:r>
            <a:r>
              <a:rPr lang="de-DE" sz="1000" dirty="0" smtClean="0">
                <a:solidFill>
                  <a:schemeClr val="tx1"/>
                </a:solidFill>
              </a:rPr>
              <a:t> Task</a:t>
            </a:r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7" name="Abgerundetes Rechteck 6"/>
          <p:cNvSpPr/>
          <p:nvPr/>
        </p:nvSpPr>
        <p:spPr>
          <a:xfrm>
            <a:off x="4211960" y="1772816"/>
            <a:ext cx="1296144" cy="43204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#33 </a:t>
            </a:r>
            <a:r>
              <a:rPr lang="de-DE" sz="1000" dirty="0" err="1" smtClean="0">
                <a:solidFill>
                  <a:schemeClr val="tx1"/>
                </a:solidFill>
              </a:rPr>
              <a:t>My</a:t>
            </a:r>
            <a:r>
              <a:rPr lang="de-DE" sz="1000" dirty="0" smtClean="0">
                <a:solidFill>
                  <a:schemeClr val="tx1"/>
                </a:solidFill>
              </a:rPr>
              <a:t> Task</a:t>
            </a:r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8" name="Abgerundetes Rechteck 7"/>
          <p:cNvSpPr/>
          <p:nvPr/>
        </p:nvSpPr>
        <p:spPr>
          <a:xfrm>
            <a:off x="3347864" y="3356992"/>
            <a:ext cx="1296144" cy="432048"/>
          </a:xfrm>
          <a:prstGeom prst="roundRect">
            <a:avLst/>
          </a:prstGeom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/>
              <a:t>#36 </a:t>
            </a:r>
            <a:r>
              <a:rPr lang="de-DE" sz="1000" dirty="0" err="1" smtClean="0"/>
              <a:t>My</a:t>
            </a:r>
            <a:r>
              <a:rPr lang="de-DE" sz="1000" dirty="0" smtClean="0"/>
              <a:t> Task</a:t>
            </a:r>
            <a:endParaRPr lang="de-DE" sz="1000" dirty="0"/>
          </a:p>
        </p:txBody>
      </p:sp>
      <p:cxnSp>
        <p:nvCxnSpPr>
          <p:cNvPr id="10" name="Gerade Verbindung mit Pfeil 9"/>
          <p:cNvCxnSpPr>
            <a:stCxn id="4" idx="3"/>
            <a:endCxn id="8" idx="0"/>
          </p:cNvCxnSpPr>
          <p:nvPr/>
        </p:nvCxnSpPr>
        <p:spPr>
          <a:xfrm>
            <a:off x="2627784" y="1268760"/>
            <a:ext cx="1368152" cy="2088232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1" name="Gerade Verbindung mit Pfeil 10"/>
          <p:cNvCxnSpPr/>
          <p:nvPr/>
        </p:nvCxnSpPr>
        <p:spPr>
          <a:xfrm>
            <a:off x="1187624" y="5384249"/>
            <a:ext cx="792088" cy="0"/>
          </a:xfrm>
          <a:prstGeom prst="straightConnector1">
            <a:avLst/>
          </a:prstGeom>
          <a:ln w="381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Textfeld 11"/>
          <p:cNvSpPr txBox="1"/>
          <p:nvPr/>
        </p:nvSpPr>
        <p:spPr>
          <a:xfrm>
            <a:off x="2051720" y="5229200"/>
            <a:ext cx="60486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err="1" smtClean="0"/>
              <a:t>Blocking</a:t>
            </a:r>
            <a:r>
              <a:rPr lang="de-DE" sz="1200" dirty="0" smtClean="0"/>
              <a:t> </a:t>
            </a:r>
            <a:r>
              <a:rPr lang="de-DE" sz="1200" dirty="0" err="1" smtClean="0"/>
              <a:t>relation</a:t>
            </a:r>
            <a:r>
              <a:rPr lang="de-DE" sz="1200" dirty="0" smtClean="0"/>
              <a:t> (</a:t>
            </a:r>
            <a:r>
              <a:rPr lang="de-DE" sz="1200" dirty="0" err="1" smtClean="0"/>
              <a:t>left</a:t>
            </a:r>
            <a:r>
              <a:rPr lang="de-DE" sz="1200" dirty="0" smtClean="0"/>
              <a:t> </a:t>
            </a:r>
            <a:r>
              <a:rPr lang="de-DE" sz="1200" dirty="0" err="1" smtClean="0"/>
              <a:t>blocks</a:t>
            </a:r>
            <a:r>
              <a:rPr lang="de-DE" sz="1200" dirty="0" smtClean="0"/>
              <a:t> </a:t>
            </a:r>
            <a:r>
              <a:rPr lang="de-DE" sz="1200" dirty="0" err="1" smtClean="0"/>
              <a:t>right</a:t>
            </a:r>
            <a:r>
              <a:rPr lang="de-DE" sz="1200" dirty="0" smtClean="0"/>
              <a:t> </a:t>
            </a:r>
            <a:r>
              <a:rPr lang="de-DE" sz="1200" dirty="0" err="1" smtClean="0"/>
              <a:t>issue</a:t>
            </a:r>
            <a:r>
              <a:rPr lang="de-DE" sz="1200" dirty="0" smtClean="0"/>
              <a:t>, </a:t>
            </a:r>
            <a:r>
              <a:rPr lang="de-DE" sz="1200" dirty="0" err="1" smtClean="0"/>
              <a:t>right</a:t>
            </a:r>
            <a:r>
              <a:rPr lang="de-DE" sz="1200" dirty="0" smtClean="0"/>
              <a:t> </a:t>
            </a:r>
            <a:r>
              <a:rPr lang="de-DE" sz="1200" dirty="0" err="1" smtClean="0"/>
              <a:t>is</a:t>
            </a:r>
            <a:r>
              <a:rPr lang="de-DE" sz="1200" dirty="0" smtClean="0"/>
              <a:t> </a:t>
            </a:r>
            <a:r>
              <a:rPr lang="de-DE" sz="1200" dirty="0" err="1" smtClean="0"/>
              <a:t>blocked</a:t>
            </a:r>
            <a:r>
              <a:rPr lang="de-DE" sz="1200" dirty="0" smtClean="0"/>
              <a:t> </a:t>
            </a:r>
            <a:r>
              <a:rPr lang="de-DE" sz="1200" dirty="0" err="1" smtClean="0"/>
              <a:t>by</a:t>
            </a:r>
            <a:r>
              <a:rPr lang="de-DE" sz="1200" dirty="0" smtClean="0"/>
              <a:t> </a:t>
            </a:r>
            <a:r>
              <a:rPr lang="de-DE" sz="1200" dirty="0" err="1" smtClean="0"/>
              <a:t>left</a:t>
            </a:r>
            <a:r>
              <a:rPr lang="de-DE" sz="1200" dirty="0" smtClean="0"/>
              <a:t> </a:t>
            </a:r>
            <a:r>
              <a:rPr lang="de-DE" sz="1200" dirty="0" err="1" smtClean="0"/>
              <a:t>issue</a:t>
            </a:r>
            <a:r>
              <a:rPr lang="de-DE" sz="1200" dirty="0" smtClean="0"/>
              <a:t>)</a:t>
            </a:r>
            <a:endParaRPr lang="de-DE" sz="1200" dirty="0"/>
          </a:p>
        </p:txBody>
      </p:sp>
      <p:cxnSp>
        <p:nvCxnSpPr>
          <p:cNvPr id="13" name="Gerade Verbindung mit Pfeil 12"/>
          <p:cNvCxnSpPr/>
          <p:nvPr/>
        </p:nvCxnSpPr>
        <p:spPr>
          <a:xfrm>
            <a:off x="1187624" y="5816297"/>
            <a:ext cx="792088" cy="0"/>
          </a:xfrm>
          <a:prstGeom prst="straightConnector1">
            <a:avLst/>
          </a:prstGeom>
          <a:ln w="38100">
            <a:solidFill>
              <a:srgbClr val="7030A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feld 13"/>
          <p:cNvSpPr txBox="1"/>
          <p:nvPr/>
        </p:nvSpPr>
        <p:spPr>
          <a:xfrm>
            <a:off x="2051720" y="5672281"/>
            <a:ext cx="33123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Order </a:t>
            </a:r>
            <a:r>
              <a:rPr lang="de-DE" sz="1200" dirty="0" err="1" smtClean="0"/>
              <a:t>relation</a:t>
            </a:r>
            <a:r>
              <a:rPr lang="de-DE" sz="1200" dirty="0" smtClean="0"/>
              <a:t> (</a:t>
            </a:r>
            <a:r>
              <a:rPr lang="de-DE" sz="1200" dirty="0" err="1" smtClean="0"/>
              <a:t>right</a:t>
            </a:r>
            <a:r>
              <a:rPr lang="de-DE" sz="1200" dirty="0" smtClean="0"/>
              <a:t> </a:t>
            </a:r>
            <a:r>
              <a:rPr lang="de-DE" sz="1200" dirty="0" err="1" smtClean="0"/>
              <a:t>follows</a:t>
            </a:r>
            <a:r>
              <a:rPr lang="de-DE" sz="1200" dirty="0" smtClean="0"/>
              <a:t> </a:t>
            </a:r>
            <a:r>
              <a:rPr lang="de-DE" sz="1200" dirty="0" err="1" smtClean="0"/>
              <a:t>left</a:t>
            </a:r>
            <a:r>
              <a:rPr lang="de-DE" sz="1200" dirty="0" smtClean="0"/>
              <a:t> </a:t>
            </a:r>
            <a:r>
              <a:rPr lang="de-DE" sz="1200" dirty="0" err="1" smtClean="0"/>
              <a:t>issue</a:t>
            </a:r>
            <a:r>
              <a:rPr lang="de-DE" sz="1200" dirty="0" smtClean="0"/>
              <a:t>)</a:t>
            </a:r>
            <a:endParaRPr lang="de-DE" sz="1200" dirty="0"/>
          </a:p>
        </p:txBody>
      </p:sp>
      <p:cxnSp>
        <p:nvCxnSpPr>
          <p:cNvPr id="15" name="Gerade Verbindung mit Pfeil 14"/>
          <p:cNvCxnSpPr/>
          <p:nvPr/>
        </p:nvCxnSpPr>
        <p:spPr>
          <a:xfrm>
            <a:off x="1187624" y="6248345"/>
            <a:ext cx="792088" cy="0"/>
          </a:xfrm>
          <a:prstGeom prst="straightConnector1">
            <a:avLst/>
          </a:prstGeom>
          <a:ln w="38100">
            <a:solidFill>
              <a:schemeClr val="tx1">
                <a:lumMod val="50000"/>
                <a:lumOff val="50000"/>
              </a:schemeClr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Textfeld 15"/>
          <p:cNvSpPr txBox="1"/>
          <p:nvPr/>
        </p:nvSpPr>
        <p:spPr>
          <a:xfrm>
            <a:off x="2051720" y="6104329"/>
            <a:ext cx="33123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smtClean="0"/>
              <a:t>Simple </a:t>
            </a:r>
            <a:r>
              <a:rPr lang="de-DE" sz="1200" dirty="0" err="1" smtClean="0"/>
              <a:t>relation</a:t>
            </a:r>
            <a:endParaRPr lang="de-DE" sz="1200" dirty="0"/>
          </a:p>
        </p:txBody>
      </p:sp>
      <p:cxnSp>
        <p:nvCxnSpPr>
          <p:cNvPr id="18" name="Gerade Verbindung mit Pfeil 17"/>
          <p:cNvCxnSpPr/>
          <p:nvPr/>
        </p:nvCxnSpPr>
        <p:spPr>
          <a:xfrm>
            <a:off x="1187624" y="6608385"/>
            <a:ext cx="792088" cy="0"/>
          </a:xfrm>
          <a:prstGeom prst="straightConnector1">
            <a:avLst/>
          </a:prstGeom>
          <a:ln w="38100" cmpd="dbl">
            <a:solidFill>
              <a:schemeClr val="tx1">
                <a:lumMod val="50000"/>
                <a:lumOff val="5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9" name="Textfeld 18"/>
          <p:cNvSpPr txBox="1"/>
          <p:nvPr/>
        </p:nvSpPr>
        <p:spPr>
          <a:xfrm>
            <a:off x="2051720" y="6464369"/>
            <a:ext cx="331236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de-DE" sz="1200" dirty="0" err="1" smtClean="0"/>
              <a:t>Dupe</a:t>
            </a:r>
            <a:r>
              <a:rPr lang="de-DE" sz="1200" dirty="0" smtClean="0"/>
              <a:t> </a:t>
            </a:r>
            <a:r>
              <a:rPr lang="de-DE" sz="1200" dirty="0" err="1" smtClean="0"/>
              <a:t>relation</a:t>
            </a:r>
            <a:r>
              <a:rPr lang="de-DE" sz="1200" dirty="0" smtClean="0"/>
              <a:t> (</a:t>
            </a:r>
            <a:r>
              <a:rPr lang="de-DE" sz="1200" dirty="0" err="1" smtClean="0"/>
              <a:t>left</a:t>
            </a:r>
            <a:r>
              <a:rPr lang="de-DE" sz="1200" dirty="0" smtClean="0"/>
              <a:t> </a:t>
            </a:r>
            <a:r>
              <a:rPr lang="de-DE" sz="1200" dirty="0" err="1" smtClean="0"/>
              <a:t>is</a:t>
            </a:r>
            <a:r>
              <a:rPr lang="de-DE" sz="1200" dirty="0" smtClean="0"/>
              <a:t> </a:t>
            </a:r>
            <a:r>
              <a:rPr lang="de-DE" sz="1200" dirty="0" err="1" smtClean="0"/>
              <a:t>dupe</a:t>
            </a:r>
            <a:r>
              <a:rPr lang="de-DE" sz="1200" dirty="0" smtClean="0"/>
              <a:t> </a:t>
            </a:r>
            <a:r>
              <a:rPr lang="de-DE" sz="1200" dirty="0" err="1" smtClean="0"/>
              <a:t>of</a:t>
            </a:r>
            <a:r>
              <a:rPr lang="de-DE" sz="1200" dirty="0" smtClean="0"/>
              <a:t> </a:t>
            </a:r>
            <a:r>
              <a:rPr lang="de-DE" sz="1200" dirty="0" err="1" smtClean="0"/>
              <a:t>right</a:t>
            </a:r>
            <a:r>
              <a:rPr lang="de-DE" sz="1200" dirty="0" smtClean="0"/>
              <a:t>)</a:t>
            </a:r>
            <a:endParaRPr lang="de-DE" sz="1200" dirty="0"/>
          </a:p>
        </p:txBody>
      </p:sp>
      <p:cxnSp>
        <p:nvCxnSpPr>
          <p:cNvPr id="21" name="Gerade Verbindung mit Pfeil 20"/>
          <p:cNvCxnSpPr>
            <a:stCxn id="8" idx="0"/>
            <a:endCxn id="7" idx="2"/>
          </p:cNvCxnSpPr>
          <p:nvPr/>
        </p:nvCxnSpPr>
        <p:spPr>
          <a:xfrm flipV="1">
            <a:off x="3995936" y="2204864"/>
            <a:ext cx="864096" cy="1152128"/>
          </a:xfrm>
          <a:prstGeom prst="straightConnector1">
            <a:avLst/>
          </a:prstGeom>
          <a:ln w="38100">
            <a:solidFill>
              <a:srgbClr val="7030A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Gerade Verbindung mit Pfeil 21"/>
          <p:cNvCxnSpPr>
            <a:stCxn id="7" idx="3"/>
          </p:cNvCxnSpPr>
          <p:nvPr/>
        </p:nvCxnSpPr>
        <p:spPr>
          <a:xfrm>
            <a:off x="5508104" y="1988840"/>
            <a:ext cx="504056" cy="0"/>
          </a:xfrm>
          <a:prstGeom prst="straightConnector1">
            <a:avLst/>
          </a:prstGeom>
          <a:ln w="38100">
            <a:solidFill>
              <a:srgbClr val="7030A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5" name="Abgerundetes Rechteck 24"/>
          <p:cNvSpPr/>
          <p:nvPr/>
        </p:nvSpPr>
        <p:spPr>
          <a:xfrm>
            <a:off x="3275856" y="260648"/>
            <a:ext cx="1296144" cy="43204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#32 </a:t>
            </a:r>
            <a:r>
              <a:rPr lang="de-DE" sz="1000" dirty="0" err="1" smtClean="0">
                <a:solidFill>
                  <a:schemeClr val="tx1"/>
                </a:solidFill>
              </a:rPr>
              <a:t>My</a:t>
            </a:r>
            <a:r>
              <a:rPr lang="de-DE" sz="1000" dirty="0" smtClean="0">
                <a:solidFill>
                  <a:schemeClr val="tx1"/>
                </a:solidFill>
              </a:rPr>
              <a:t> Task</a:t>
            </a:r>
            <a:endParaRPr lang="de-DE" sz="1000" dirty="0">
              <a:solidFill>
                <a:schemeClr val="tx1"/>
              </a:solidFill>
            </a:endParaRPr>
          </a:p>
        </p:txBody>
      </p:sp>
      <p:sp>
        <p:nvSpPr>
          <p:cNvPr id="28" name="Abgerundetes Rechteck 27"/>
          <p:cNvSpPr/>
          <p:nvPr/>
        </p:nvSpPr>
        <p:spPr>
          <a:xfrm>
            <a:off x="1331640" y="2492896"/>
            <a:ext cx="1296144" cy="432048"/>
          </a:xfrm>
          <a:prstGeom prst="roundRect">
            <a:avLst/>
          </a:prstGeom>
          <a:solidFill>
            <a:schemeClr val="bg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1000" dirty="0" smtClean="0">
                <a:solidFill>
                  <a:schemeClr val="tx1"/>
                </a:solidFill>
              </a:rPr>
              <a:t>#32 </a:t>
            </a:r>
            <a:r>
              <a:rPr lang="de-DE" sz="1000" dirty="0" err="1" smtClean="0">
                <a:solidFill>
                  <a:schemeClr val="tx1"/>
                </a:solidFill>
              </a:rPr>
              <a:t>My</a:t>
            </a:r>
            <a:r>
              <a:rPr lang="de-DE" sz="1000" dirty="0" smtClean="0">
                <a:solidFill>
                  <a:schemeClr val="tx1"/>
                </a:solidFill>
              </a:rPr>
              <a:t> Task</a:t>
            </a:r>
            <a:endParaRPr lang="de-DE" sz="1000" dirty="0">
              <a:solidFill>
                <a:schemeClr val="tx1"/>
              </a:solidFill>
            </a:endParaRPr>
          </a:p>
        </p:txBody>
      </p:sp>
      <p:cxnSp>
        <p:nvCxnSpPr>
          <p:cNvPr id="29" name="Gerade Verbindung mit Pfeil 28"/>
          <p:cNvCxnSpPr>
            <a:stCxn id="25" idx="2"/>
            <a:endCxn id="4" idx="0"/>
          </p:cNvCxnSpPr>
          <p:nvPr/>
        </p:nvCxnSpPr>
        <p:spPr>
          <a:xfrm flipH="1">
            <a:off x="1979712" y="692696"/>
            <a:ext cx="1944216" cy="360040"/>
          </a:xfrm>
          <a:prstGeom prst="straightConnector1">
            <a:avLst/>
          </a:prstGeom>
          <a:ln w="38100">
            <a:solidFill>
              <a:schemeClr val="tx1">
                <a:lumMod val="50000"/>
                <a:lumOff val="50000"/>
              </a:schemeClr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Gerade Verbindung mit Pfeil 31"/>
          <p:cNvCxnSpPr>
            <a:stCxn id="25" idx="2"/>
            <a:endCxn id="8" idx="0"/>
          </p:cNvCxnSpPr>
          <p:nvPr/>
        </p:nvCxnSpPr>
        <p:spPr>
          <a:xfrm>
            <a:off x="3923928" y="692696"/>
            <a:ext cx="72008" cy="2664296"/>
          </a:xfrm>
          <a:prstGeom prst="straightConnector1">
            <a:avLst/>
          </a:prstGeom>
          <a:ln w="38100">
            <a:solidFill>
              <a:schemeClr val="tx1">
                <a:lumMod val="50000"/>
                <a:lumOff val="50000"/>
              </a:schemeClr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Gerade Verbindung mit Pfeil 34"/>
          <p:cNvCxnSpPr>
            <a:stCxn id="28" idx="0"/>
            <a:endCxn id="7" idx="2"/>
          </p:cNvCxnSpPr>
          <p:nvPr/>
        </p:nvCxnSpPr>
        <p:spPr>
          <a:xfrm flipV="1">
            <a:off x="1979712" y="2204864"/>
            <a:ext cx="2880320" cy="288032"/>
          </a:xfrm>
          <a:prstGeom prst="straightConnector1">
            <a:avLst/>
          </a:prstGeom>
          <a:ln w="38100" cmpd="dbl">
            <a:solidFill>
              <a:schemeClr val="tx1">
                <a:lumMod val="50000"/>
                <a:lumOff val="50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Abgerundetes Rechteck 57"/>
          <p:cNvSpPr/>
          <p:nvPr/>
        </p:nvSpPr>
        <p:spPr>
          <a:xfrm>
            <a:off x="2411760" y="4149080"/>
            <a:ext cx="1224136" cy="288032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sz="1000" dirty="0" smtClean="0"/>
              <a:t>#40 </a:t>
            </a:r>
            <a:r>
              <a:rPr lang="de-DE" sz="1000" dirty="0" err="1" smtClean="0"/>
              <a:t>MySubTask</a:t>
            </a:r>
            <a:endParaRPr lang="de-DE" sz="1000" dirty="0"/>
          </a:p>
        </p:txBody>
      </p:sp>
      <p:sp>
        <p:nvSpPr>
          <p:cNvPr id="59" name="Abgerundetes Rechteck 58"/>
          <p:cNvSpPr/>
          <p:nvPr/>
        </p:nvSpPr>
        <p:spPr>
          <a:xfrm>
            <a:off x="3923928" y="4149080"/>
            <a:ext cx="1224136" cy="288032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sz="1000" dirty="0" smtClean="0"/>
              <a:t>#40 </a:t>
            </a:r>
            <a:r>
              <a:rPr lang="de-DE" sz="1000" dirty="0" err="1" smtClean="0"/>
              <a:t>MySubTask</a:t>
            </a:r>
            <a:endParaRPr lang="de-DE" sz="1000" dirty="0"/>
          </a:p>
        </p:txBody>
      </p:sp>
      <p:cxnSp>
        <p:nvCxnSpPr>
          <p:cNvPr id="60" name="Gerade Verbindung mit Pfeil 59"/>
          <p:cNvCxnSpPr>
            <a:stCxn id="8" idx="2"/>
            <a:endCxn id="58" idx="0"/>
          </p:cNvCxnSpPr>
          <p:nvPr/>
        </p:nvCxnSpPr>
        <p:spPr>
          <a:xfrm flipH="1">
            <a:off x="3023828" y="3789040"/>
            <a:ext cx="972108" cy="360040"/>
          </a:xfrm>
          <a:prstGeom prst="straightConnector1">
            <a:avLst/>
          </a:prstGeom>
          <a:ln w="38100">
            <a:solidFill>
              <a:schemeClr val="tx1">
                <a:lumMod val="50000"/>
                <a:lumOff val="50000"/>
              </a:schemeClr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3" name="Gerade Verbindung mit Pfeil 62"/>
          <p:cNvCxnSpPr>
            <a:stCxn id="8" idx="2"/>
            <a:endCxn id="59" idx="0"/>
          </p:cNvCxnSpPr>
          <p:nvPr/>
        </p:nvCxnSpPr>
        <p:spPr>
          <a:xfrm>
            <a:off x="3995936" y="3789040"/>
            <a:ext cx="540060" cy="360040"/>
          </a:xfrm>
          <a:prstGeom prst="straightConnector1">
            <a:avLst/>
          </a:prstGeom>
          <a:ln w="38100">
            <a:solidFill>
              <a:schemeClr val="tx1">
                <a:lumMod val="50000"/>
                <a:lumOff val="50000"/>
              </a:schemeClr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Gerade Verbindung mit Pfeil 65"/>
          <p:cNvCxnSpPr>
            <a:stCxn id="59" idx="2"/>
          </p:cNvCxnSpPr>
          <p:nvPr/>
        </p:nvCxnSpPr>
        <p:spPr>
          <a:xfrm>
            <a:off x="4535996" y="4437112"/>
            <a:ext cx="324036" cy="288032"/>
          </a:xfrm>
          <a:prstGeom prst="straightConnector1">
            <a:avLst/>
          </a:prstGeom>
          <a:ln w="38100">
            <a:solidFill>
              <a:schemeClr val="tx1">
                <a:lumMod val="50000"/>
                <a:lumOff val="50000"/>
              </a:schemeClr>
            </a:solidFill>
            <a:tailEnd type="non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0" name="Abgerundetes Rechteck 69"/>
          <p:cNvSpPr/>
          <p:nvPr/>
        </p:nvSpPr>
        <p:spPr>
          <a:xfrm>
            <a:off x="4283968" y="4725144"/>
            <a:ext cx="1224136" cy="288032"/>
          </a:xfrm>
          <a:prstGeom prst="roundRect">
            <a:avLst/>
          </a:prstGeom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de-DE" sz="1000" dirty="0" smtClean="0"/>
              <a:t>#40 </a:t>
            </a:r>
            <a:r>
              <a:rPr lang="de-DE" sz="1000" dirty="0" err="1" smtClean="0"/>
              <a:t>MySubTask</a:t>
            </a:r>
            <a:endParaRPr lang="de-DE" sz="1000" dirty="0"/>
          </a:p>
        </p:txBody>
      </p:sp>
      <p:sp>
        <p:nvSpPr>
          <p:cNvPr id="34" name="Rechteck 33"/>
          <p:cNvSpPr/>
          <p:nvPr/>
        </p:nvSpPr>
        <p:spPr>
          <a:xfrm>
            <a:off x="251520" y="188640"/>
            <a:ext cx="432048" cy="4896544"/>
          </a:xfrm>
          <a:prstGeom prst="rect">
            <a:avLst/>
          </a:prstGeom>
          <a:solidFill>
            <a:schemeClr val="accent5">
              <a:lumMod val="20000"/>
              <a:lumOff val="80000"/>
            </a:schemeClr>
          </a:solidFill>
          <a:ln w="0">
            <a:noFill/>
          </a:ln>
          <a:effectLst>
            <a:innerShdw blurRad="63500" dist="50800" dir="10800000">
              <a:prstClr val="black">
                <a:alpha val="50000"/>
              </a:prstClr>
            </a:inn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de-DE" dirty="0"/>
          </a:p>
        </p:txBody>
      </p:sp>
      <p:sp>
        <p:nvSpPr>
          <p:cNvPr id="36" name="Rechteck 35"/>
          <p:cNvSpPr/>
          <p:nvPr/>
        </p:nvSpPr>
        <p:spPr>
          <a:xfrm rot="16200000">
            <a:off x="-1908719" y="2452246"/>
            <a:ext cx="4752528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de-DE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swim</a:t>
            </a:r>
            <a:r>
              <a:rPr lang="de-DE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 </a:t>
            </a:r>
            <a:r>
              <a:rPr lang="de-DE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lane</a:t>
            </a:r>
            <a:r>
              <a:rPr lang="de-DE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 per </a:t>
            </a:r>
            <a:r>
              <a:rPr lang="de-DE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relation</a:t>
            </a:r>
            <a:r>
              <a:rPr lang="de-DE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 type</a:t>
            </a:r>
            <a:endParaRPr lang="de-DE" dirty="0">
              <a:solidFill>
                <a:schemeClr val="tx1">
                  <a:lumMod val="50000"/>
                  <a:lumOff val="50000"/>
                </a:schemeClr>
              </a:solidFill>
              <a:latin typeface="Berlin Sans FB Demi" pitchFamily="34" charset="0"/>
            </a:endParaRPr>
          </a:p>
        </p:txBody>
      </p:sp>
      <p:sp>
        <p:nvSpPr>
          <p:cNvPr id="37" name="Rechteck 36"/>
          <p:cNvSpPr/>
          <p:nvPr/>
        </p:nvSpPr>
        <p:spPr>
          <a:xfrm>
            <a:off x="8106688" y="260648"/>
            <a:ext cx="785792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de-DE" sz="1600" dirty="0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Simple</a:t>
            </a:r>
            <a:endParaRPr lang="de-DE" sz="1600" dirty="0">
              <a:solidFill>
                <a:schemeClr val="tx1">
                  <a:lumMod val="50000"/>
                  <a:lumOff val="50000"/>
                </a:schemeClr>
              </a:solidFill>
              <a:latin typeface="Berlin Sans FB Demi" pitchFamily="34" charset="0"/>
            </a:endParaRPr>
          </a:p>
        </p:txBody>
      </p:sp>
      <p:sp>
        <p:nvSpPr>
          <p:cNvPr id="38" name="Rechteck 37"/>
          <p:cNvSpPr/>
          <p:nvPr/>
        </p:nvSpPr>
        <p:spPr>
          <a:xfrm>
            <a:off x="7965409" y="1124744"/>
            <a:ext cx="966931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de-DE" sz="1600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blocking</a:t>
            </a:r>
            <a:endParaRPr lang="de-DE" sz="1600" dirty="0">
              <a:solidFill>
                <a:schemeClr val="tx1">
                  <a:lumMod val="50000"/>
                  <a:lumOff val="50000"/>
                </a:schemeClr>
              </a:solidFill>
              <a:latin typeface="Berlin Sans FB Demi" pitchFamily="34" charset="0"/>
            </a:endParaRPr>
          </a:p>
        </p:txBody>
      </p:sp>
      <p:sp>
        <p:nvSpPr>
          <p:cNvPr id="39" name="Rechteck 38"/>
          <p:cNvSpPr/>
          <p:nvPr/>
        </p:nvSpPr>
        <p:spPr>
          <a:xfrm>
            <a:off x="7927151" y="1844824"/>
            <a:ext cx="965329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de-DE" sz="1600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ordering</a:t>
            </a:r>
            <a:endParaRPr lang="de-DE" sz="1600" dirty="0">
              <a:solidFill>
                <a:schemeClr val="tx1">
                  <a:lumMod val="50000"/>
                  <a:lumOff val="50000"/>
                </a:schemeClr>
              </a:solidFill>
              <a:latin typeface="Berlin Sans FB Demi" pitchFamily="34" charset="0"/>
            </a:endParaRPr>
          </a:p>
        </p:txBody>
      </p:sp>
      <p:sp>
        <p:nvSpPr>
          <p:cNvPr id="40" name="Rechteck 39"/>
          <p:cNvSpPr/>
          <p:nvPr/>
        </p:nvSpPr>
        <p:spPr>
          <a:xfrm>
            <a:off x="8133851" y="2564904"/>
            <a:ext cx="726481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de-DE" sz="1600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dupes</a:t>
            </a:r>
            <a:endParaRPr lang="de-DE" sz="1600" dirty="0">
              <a:solidFill>
                <a:schemeClr val="tx1">
                  <a:lumMod val="50000"/>
                  <a:lumOff val="50000"/>
                </a:schemeClr>
              </a:solidFill>
              <a:latin typeface="Berlin Sans FB Demi" pitchFamily="34" charset="0"/>
            </a:endParaRPr>
          </a:p>
        </p:txBody>
      </p:sp>
      <p:sp>
        <p:nvSpPr>
          <p:cNvPr id="41" name="Rechteck 40"/>
          <p:cNvSpPr/>
          <p:nvPr/>
        </p:nvSpPr>
        <p:spPr>
          <a:xfrm>
            <a:off x="7810044" y="3284984"/>
            <a:ext cx="1050288" cy="338554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r"/>
            <a:r>
              <a:rPr lang="de-DE" sz="1600" dirty="0" err="1" smtClean="0">
                <a:solidFill>
                  <a:schemeClr val="tx1">
                    <a:lumMod val="50000"/>
                    <a:lumOff val="50000"/>
                  </a:schemeClr>
                </a:solidFill>
                <a:latin typeface="Berlin Sans FB Demi" pitchFamily="34" charset="0"/>
              </a:rPr>
              <a:t>hierarchy</a:t>
            </a:r>
            <a:endParaRPr lang="de-DE" sz="1600" dirty="0">
              <a:solidFill>
                <a:schemeClr val="tx1">
                  <a:lumMod val="50000"/>
                  <a:lumOff val="50000"/>
                </a:schemeClr>
              </a:solidFill>
              <a:latin typeface="Berlin Sans FB Demi" pitchFamily="34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Larissa-Design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77</Words>
  <Application>Microsoft Office PowerPoint</Application>
  <PresentationFormat>Bildschirmpräsentation (4:3)</PresentationFormat>
  <Paragraphs>19</Paragraphs>
  <Slides>1</Slides>
  <Notes>0</Notes>
  <HiddenSlides>0</HiddenSlides>
  <MMClips>0</MMClips>
  <ScaleCrop>false</ScaleCrop>
  <HeadingPairs>
    <vt:vector size="4" baseType="variant">
      <vt:variant>
        <vt:lpstr>Design</vt:lpstr>
      </vt:variant>
      <vt:variant>
        <vt:i4>1</vt:i4>
      </vt:variant>
      <vt:variant>
        <vt:lpstr>Folientitel</vt:lpstr>
      </vt:variant>
      <vt:variant>
        <vt:i4>1</vt:i4>
      </vt:variant>
    </vt:vector>
  </HeadingPairs>
  <TitlesOfParts>
    <vt:vector size="2" baseType="lpstr">
      <vt:lpstr>Larissa-Design</vt:lpstr>
      <vt:lpstr>Folie 1</vt:lpstr>
    </vt:vector>
  </TitlesOfParts>
  <Company>Deutscher Sparkassenverlag GmbH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Folie 1</dc:title>
  <dc:creator>Wallwitz, Fabian (WLZ)</dc:creator>
  <cp:lastModifiedBy>Wallwitz, Fabian (WLZ)</cp:lastModifiedBy>
  <cp:revision>5</cp:revision>
  <dcterms:created xsi:type="dcterms:W3CDTF">2012-12-14T16:29:27Z</dcterms:created>
  <dcterms:modified xsi:type="dcterms:W3CDTF">2012-12-19T12:24:43Z</dcterms:modified>
</cp:coreProperties>
</file>

<file path=docProps/thumbnail.jpeg>
</file>